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68583-5AD1-4E3A-9E3A-2C2CB2E0B6FC}" type="datetimeFigureOut">
              <a:rPr lang="en-US" smtClean="0"/>
              <a:t>3/31/2010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9EAFD-74AB-40C0-B907-D5666DBC7D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866503" y="2399903"/>
            <a:ext cx="4495800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6515497" y="2399109"/>
            <a:ext cx="44965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81000" y="151606"/>
            <a:ext cx="8382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057400" y="1066800"/>
            <a:ext cx="502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057400" y="2514600"/>
            <a:ext cx="502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57400" y="3048000"/>
            <a:ext cx="502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057400" y="3962400"/>
            <a:ext cx="5029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0" y="5866606"/>
            <a:ext cx="4343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81000" y="4648200"/>
            <a:ext cx="3810000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953000" y="4648200"/>
            <a:ext cx="3810000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52400" y="5867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Otis Rd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3695700" y="5218906"/>
            <a:ext cx="1296194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4153694" y="5218112"/>
            <a:ext cx="1295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1600994" y="2437606"/>
            <a:ext cx="4267994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>
            <a:off x="533400" y="4571206"/>
            <a:ext cx="3810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0800000">
            <a:off x="4800600" y="4571206"/>
            <a:ext cx="3810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6477000" y="2437606"/>
            <a:ext cx="4267994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0800000">
            <a:off x="4800600" y="5866606"/>
            <a:ext cx="43434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0800000">
            <a:off x="0" y="63246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191000" y="64886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Cargill</a:t>
            </a:r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>
          <a:xfrm rot="10800000">
            <a:off x="2057400" y="4114800"/>
            <a:ext cx="50292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1600200" y="3505200"/>
            <a:ext cx="914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6630194" y="3504406"/>
            <a:ext cx="914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1334294" y="1789906"/>
            <a:ext cx="1447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5400000">
            <a:off x="6363494" y="1789906"/>
            <a:ext cx="1447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>
            <a:off x="1676400" y="22098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1676400" y="24384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10800000">
            <a:off x="1676400" y="19812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10800000">
            <a:off x="7162800" y="35814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10800000">
            <a:off x="7162800" y="31242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10800000">
            <a:off x="7162800" y="33528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10800000">
            <a:off x="7162800" y="22098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10800000">
            <a:off x="7162800" y="19812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10800000">
            <a:off x="1676400" y="9906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10800000">
            <a:off x="1676400" y="7620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0800000">
            <a:off x="1676400" y="34290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rot="10800000">
            <a:off x="1676400" y="3200400"/>
            <a:ext cx="304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rot="5400000">
            <a:off x="1866900" y="876300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3390900" y="876300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057400" y="1066800"/>
            <a:ext cx="152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2057400" y="685800"/>
            <a:ext cx="152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>
            <a:off x="6896100" y="876300"/>
            <a:ext cx="381794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5066506" y="876300"/>
            <a:ext cx="381794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3733800" y="1066800"/>
            <a:ext cx="152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3581400" y="685800"/>
            <a:ext cx="3505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rot="5400000">
            <a:off x="7658497" y="418703"/>
            <a:ext cx="228600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rot="5400000">
            <a:off x="7887097" y="418703"/>
            <a:ext cx="228600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7772400" y="304800"/>
            <a:ext cx="22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7772400" y="533400"/>
            <a:ext cx="22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7010400" y="3810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838200" y="228600"/>
            <a:ext cx="381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7162800" y="7620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7162800" y="8382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7162800" y="9144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162800" y="9906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7162800" y="10668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7162800" y="11430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7162800" y="12192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7162800" y="12954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7391400" y="7620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7391400" y="8382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391400" y="9144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7391400" y="9906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7391400" y="10668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7391400" y="11430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7391400" y="12192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7391400" y="12954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2057400" y="68580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39" name="TextBox 138"/>
          <p:cNvSpPr txBox="1"/>
          <p:nvPr/>
        </p:nvSpPr>
        <p:spPr>
          <a:xfrm>
            <a:off x="3581400" y="68580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  <p:sp>
        <p:nvSpPr>
          <p:cNvPr id="140" name="TextBox 139"/>
          <p:cNvSpPr txBox="1"/>
          <p:nvPr/>
        </p:nvSpPr>
        <p:spPr>
          <a:xfrm>
            <a:off x="5257800" y="6858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endParaRPr lang="en-US" dirty="0"/>
          </a:p>
        </p:txBody>
      </p:sp>
      <p:sp>
        <p:nvSpPr>
          <p:cNvPr id="141" name="TextBox 140"/>
          <p:cNvSpPr txBox="1"/>
          <p:nvPr/>
        </p:nvSpPr>
        <p:spPr>
          <a:xfrm>
            <a:off x="7696200" y="228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endParaRPr lang="en-US" dirty="0"/>
          </a:p>
        </p:txBody>
      </p:sp>
      <p:sp>
        <p:nvSpPr>
          <p:cNvPr id="142" name="TextBox 141"/>
          <p:cNvSpPr txBox="1"/>
          <p:nvPr/>
        </p:nvSpPr>
        <p:spPr>
          <a:xfrm>
            <a:off x="2057400" y="16002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endParaRPr lang="en-US" dirty="0"/>
          </a:p>
        </p:txBody>
      </p:sp>
      <p:sp>
        <p:nvSpPr>
          <p:cNvPr id="143" name="TextBox 142"/>
          <p:cNvSpPr txBox="1"/>
          <p:nvPr/>
        </p:nvSpPr>
        <p:spPr>
          <a:xfrm>
            <a:off x="2057400" y="33528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1219200" y="4648200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sz="1200" dirty="0" smtClean="0"/>
              <a:t>Storage</a:t>
            </a:r>
          </a:p>
          <a:p>
            <a:pPr marL="342900" indent="-342900">
              <a:buAutoNum type="alphaUcPeriod"/>
            </a:pPr>
            <a:r>
              <a:rPr lang="en-US" sz="1200" dirty="0" smtClean="0"/>
              <a:t>Boilers</a:t>
            </a:r>
          </a:p>
          <a:p>
            <a:pPr marL="342900" indent="-342900">
              <a:buAutoNum type="alphaUcPeriod"/>
            </a:pPr>
            <a:r>
              <a:rPr lang="en-US" sz="1200" dirty="0" smtClean="0"/>
              <a:t>Offices</a:t>
            </a:r>
          </a:p>
          <a:p>
            <a:pPr marL="342900" indent="-342900">
              <a:buAutoNum type="alphaUcPeriod"/>
            </a:pPr>
            <a:r>
              <a:rPr lang="en-US" sz="1200" dirty="0" smtClean="0"/>
              <a:t>Water Cooling Tower</a:t>
            </a:r>
          </a:p>
          <a:p>
            <a:pPr marL="342900" indent="-342900">
              <a:buAutoNum type="alphaUcPeriod"/>
            </a:pPr>
            <a:r>
              <a:rPr lang="en-US" sz="1200" dirty="0" smtClean="0"/>
              <a:t>Fermentation/Refining</a:t>
            </a:r>
          </a:p>
          <a:p>
            <a:pPr marL="342900" indent="-342900">
              <a:buAutoNum type="alphaUcPeriod"/>
            </a:pPr>
            <a:r>
              <a:rPr lang="en-US" sz="1200" dirty="0" smtClean="0"/>
              <a:t>Margarine Processing</a:t>
            </a:r>
            <a:endParaRPr lang="en-US" sz="1200" dirty="0"/>
          </a:p>
        </p:txBody>
      </p:sp>
      <p:sp>
        <p:nvSpPr>
          <p:cNvPr id="151" name="TextBox 150"/>
          <p:cNvSpPr txBox="1"/>
          <p:nvPr/>
        </p:nvSpPr>
        <p:spPr>
          <a:xfrm>
            <a:off x="152400" y="1752600"/>
            <a:ext cx="338554" cy="49468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vert="vert270" wrap="none" rtlCol="0">
            <a:spAutoFit/>
          </a:bodyPr>
          <a:lstStyle/>
          <a:p>
            <a:r>
              <a:rPr lang="en-US" sz="1000" dirty="0" smtClean="0"/>
              <a:t>Fencing</a:t>
            </a:r>
            <a:endParaRPr lang="en-US" sz="1000" dirty="0"/>
          </a:p>
        </p:txBody>
      </p:sp>
      <p:sp>
        <p:nvSpPr>
          <p:cNvPr id="152" name="TextBox 151"/>
          <p:cNvSpPr txBox="1"/>
          <p:nvPr/>
        </p:nvSpPr>
        <p:spPr>
          <a:xfrm>
            <a:off x="4114800" y="4114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Bear Rd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21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yes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student2</dc:creator>
  <cp:lastModifiedBy>student2</cp:lastModifiedBy>
  <cp:revision>8</cp:revision>
  <dcterms:created xsi:type="dcterms:W3CDTF">2010-03-31T17:57:23Z</dcterms:created>
  <dcterms:modified xsi:type="dcterms:W3CDTF">2010-03-31T19:12:57Z</dcterms:modified>
</cp:coreProperties>
</file>